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28"/>
  </p:notesMasterIdLst>
  <p:sldIdLst>
    <p:sldId id="406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29"/>
    </p:embeddedFont>
    <p:embeddedFont>
      <p:font typeface="Oswald" panose="00000500000000000000" pitchFamily="2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C06"/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59" Type="http://customschemas.google.com/relationships/presentationmetadata" Target="metadata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13: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Object Detection </a:t>
            </a:r>
            <a:r>
              <a:rPr lang="en-US" b="0" i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and Instance Segmentation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5E00E31-18F8-42D1-87DA-05C1495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086"/>
            <a:ext cx="9144000" cy="44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3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BCF04A-728B-4752-8C09-7850EE60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869"/>
            <a:ext cx="9144000" cy="39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4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40E272F-123F-4262-BC72-B9FF27B78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525"/>
            <a:ext cx="9144000" cy="40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0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E42B53-CD0F-4106-B5D6-B50370CC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945"/>
            <a:ext cx="9144000" cy="39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426E6F-31FB-4397-B63C-C9C7ACE7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07"/>
            <a:ext cx="9144000" cy="49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6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B4F3A3-5FC0-4A0A-8E6A-23853F98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11"/>
            <a:ext cx="9144000" cy="44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33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5DA1AB-B3D6-4167-915D-8DF1149A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319"/>
            <a:ext cx="9144000" cy="3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1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73742A-8267-40F6-A47A-3FA5DC07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88"/>
            <a:ext cx="9144000" cy="43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9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412997F-4F7C-4C47-A693-D3758E06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90"/>
            <a:ext cx="9144000" cy="43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26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DC5D49-0C9E-4C81-BA31-55F1B44C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295"/>
            <a:ext cx="9144000" cy="387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838E18-9717-488C-BD84-295A3D01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143"/>
            <a:ext cx="9144000" cy="43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1F911E-6F57-4512-B3D2-6F2A95BC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" y="0"/>
            <a:ext cx="91424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9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D218D7-EBCD-42BC-A2DD-D5D3E97A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63"/>
            <a:ext cx="9144000" cy="48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6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CA4662-B119-472E-8250-BE19ED23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4" y="0"/>
            <a:ext cx="89242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6CABEC-CE43-49DB-8EAA-9A2766D0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78"/>
            <a:ext cx="9144000" cy="508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8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288C01-24F2-4E49-866A-155E5BDB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77"/>
            <a:ext cx="9144000" cy="48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2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B87FB85-0B73-4CF9-A594-BCED0B51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707"/>
            <a:ext cx="9144000" cy="46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DDB5BC-AE08-4625-AEB8-C657147C4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539"/>
            <a:ext cx="9144000" cy="4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07D326-0240-4CC0-88C6-5412C4B5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702"/>
            <a:ext cx="9144000" cy="437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3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4D43A0-85C4-4C6D-AC8C-1C422698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64"/>
            <a:ext cx="9144000" cy="42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8A76A3-F978-4A4E-8173-341F9464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9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9C5F95-6DC5-4D8D-A966-3A7046CA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037"/>
            <a:ext cx="9144000" cy="43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9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D0DAFC-54A3-4D08-BA66-86EFD3DE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533"/>
            <a:ext cx="9144000" cy="44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60A01B-5D61-482D-AB27-74BC4665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37"/>
            <a:ext cx="9144000" cy="46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28445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069f7433-c7e7-46b4-a035-aeca5179ea18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Affichage à l'écran (16:9)</PresentationFormat>
  <Paragraphs>2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Oswald</vt:lpstr>
      <vt:lpstr>Microsoft Sans Serif</vt:lpstr>
      <vt:lpstr>Arial</vt:lpstr>
      <vt:lpstr>Meeting and Report Mind Map by Slidesgo</vt:lpstr>
      <vt:lpstr>Chapter 13: Object Detection and Instance Segmentation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184</cp:revision>
  <cp:lastPrinted>2022-02-23T14:55:08Z</cp:lastPrinted>
  <dcterms:modified xsi:type="dcterms:W3CDTF">2024-10-17T19:40:47Z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069f7433-c7e7-46b4-a035-aeca5179ea18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